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4"/>
  </p:notesMasterIdLst>
  <p:sldIdLst>
    <p:sldId id="260" r:id="rId2"/>
    <p:sldId id="257" r:id="rId3"/>
    <p:sldId id="261" r:id="rId4"/>
    <p:sldId id="266" r:id="rId5"/>
    <p:sldId id="262" r:id="rId6"/>
    <p:sldId id="265" r:id="rId7"/>
    <p:sldId id="264" r:id="rId8"/>
    <p:sldId id="271" r:id="rId9"/>
    <p:sldId id="267" r:id="rId10"/>
    <p:sldId id="268" r:id="rId11"/>
    <p:sldId id="269" r:id="rId12"/>
    <p:sldId id="270" r:id="rId13"/>
  </p:sldIdLst>
  <p:sldSz cx="12192000" cy="6858000"/>
  <p:notesSz cx="6858000" cy="23907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5F9ABD-DE8B-F8EE-4A3B-52CCFDD8CD10}" v="13" dt="2019-12-11T16:05:37.024"/>
    <p1510:client id="{9E458BCE-C6D7-8BF6-B892-D72BF6B98E99}" v="15" dt="2019-12-12T01:28:21.819"/>
    <p1510:client id="{F398B9FF-E49F-492A-9C04-D4C4A896D624}" v="45" dt="2019-12-12T09:29:59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Might ducks? idk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1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Pearce</a:t>
            </a:r>
          </a:p>
          <a:p>
            <a:r>
              <a:rPr lang="en-GB" dirty="0"/>
              <a:t>- </a:t>
            </a:r>
            <a:r>
              <a:rPr lang="en-GB" dirty="0" err="1"/>
              <a:t>Revisualising</a:t>
            </a:r>
            <a:r>
              <a:rPr lang="en-GB" dirty="0"/>
              <a:t> testimony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0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Harry</a:t>
            </a:r>
          </a:p>
          <a:p>
            <a:r>
              <a:rPr lang="en-GB" dirty="0"/>
              <a:t>-</a:t>
            </a:r>
          </a:p>
          <a:p>
            <a:pPr marL="171450" indent="-171450">
              <a:buFontTx/>
              <a:buChar char="-"/>
            </a:pPr>
            <a:r>
              <a:rPr lang="en-GB" dirty="0"/>
              <a:t>VR exploration</a:t>
            </a:r>
            <a:endParaRPr lang="en-GB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GB" dirty="0"/>
              <a:t>Underground Music in </a:t>
            </a:r>
            <a:r>
              <a:rPr lang="en-GB" dirty="0" err="1"/>
              <a:t>Birstol</a:t>
            </a:r>
            <a:r>
              <a:rPr lang="en-GB" dirty="0"/>
              <a:t> from the 1970’s through Modern day</a:t>
            </a:r>
            <a:endParaRPr lang="en-GB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GB" dirty="0"/>
              <a:t>The experience will allow users to control Their journey Through music, through Genre/Venue</a:t>
            </a:r>
          </a:p>
          <a:p>
            <a:pPr marL="171450" indent="-171450">
              <a:buFontTx/>
              <a:buChar char="-"/>
            </a:pPr>
            <a:r>
              <a:rPr lang="en-GB" dirty="0"/>
              <a:t>Narrative lead experience</a:t>
            </a:r>
            <a:endParaRPr lang="en-GB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GB" dirty="0"/>
              <a:t>- It fits the format of ‘Best Seat in the House’ as well as ‘</a:t>
            </a:r>
            <a:r>
              <a:rPr lang="en-GB" dirty="0" err="1"/>
              <a:t>Revisualising</a:t>
            </a:r>
            <a:r>
              <a:rPr lang="en-GB" dirty="0"/>
              <a:t> Testimony’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Conk</a:t>
            </a:r>
          </a:p>
          <a:p>
            <a:r>
              <a:rPr lang="en-GB">
                <a:cs typeface="Calibri"/>
              </a:rPr>
              <a:t>-    </a:t>
            </a:r>
            <a:r>
              <a:rPr lang="en-GB"/>
              <a:t>Nostalgia value is very important.</a:t>
            </a:r>
          </a:p>
          <a:p>
            <a:pPr marL="171450" indent="-171450">
              <a:buFontTx/>
              <a:buChar char="-"/>
            </a:pPr>
            <a:r>
              <a:rPr lang="en-GB"/>
              <a:t>The main reasons we’ve chosen this project idea is to teach those that are unaware of the music scene in Bristol and how its changed over generations. </a:t>
            </a:r>
          </a:p>
          <a:p>
            <a:pPr marL="171450" indent="-171450">
              <a:buFontTx/>
              <a:buChar char="-"/>
            </a:pPr>
            <a:r>
              <a:rPr lang="en-GB"/>
              <a:t>We will show the change in music and culture through out each era and along side it will be short monologues from people who experienced these scenes first hand.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Pearce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Eddie</a:t>
            </a:r>
          </a:p>
          <a:p>
            <a:r>
              <a:rPr lang="en-GB">
                <a:cs typeface="Calibri"/>
              </a:rPr>
              <a:t>The main aim of the VR experience is to examine the underground genres that were prominent in Bristol from the 1970's up until today.</a:t>
            </a:r>
          </a:p>
          <a:p>
            <a:r>
              <a:rPr lang="en-GB">
                <a:cs typeface="Calibri"/>
              </a:rPr>
              <a:t>Punk – Punk was quite popular in Bristol in the 70's and 80's</a:t>
            </a:r>
          </a:p>
          <a:p>
            <a:r>
              <a:rPr lang="en-GB">
                <a:cs typeface="Calibri"/>
              </a:rPr>
              <a:t>Reggae – Reggae largely defined Bristol's music scene. It went on to influence a lot of the music that Bristol is well known for, such as drum and bass, and trip-hop</a:t>
            </a:r>
          </a:p>
          <a:p>
            <a:r>
              <a:rPr lang="en-GB">
                <a:cs typeface="Calibri"/>
              </a:rPr>
              <a:t>Trip Hop – Trip hop is a music genre which largely originated in Bristol with bands such as Massive Attack.</a:t>
            </a:r>
          </a:p>
          <a:p>
            <a:r>
              <a:rPr lang="en-GB">
                <a:cs typeface="Calibri"/>
              </a:rPr>
              <a:t>Rave Music – Rave music has been very prominent in Bristol's underground music scene, with music genres such as drum and base being largely popular to date.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6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Mike</a:t>
            </a:r>
          </a:p>
          <a:p>
            <a:r>
              <a:rPr lang="en-GB" dirty="0"/>
              <a:t>Looked into popular venues that were/are important in underground music in Bristol.</a:t>
            </a:r>
          </a:p>
          <a:p>
            <a:r>
              <a:rPr lang="en-GB" dirty="0"/>
              <a:t>e.g. Lakota has been open 20 years and was very prevalent in the 90s rave scene in Bristol</a:t>
            </a:r>
          </a:p>
          <a:p>
            <a:endParaRPr lang="en-GB" dirty="0"/>
          </a:p>
          <a:p>
            <a:r>
              <a:rPr lang="en-GB" dirty="0"/>
              <a:t>Planning to 3D model these venues and put them into our scenes.</a:t>
            </a:r>
          </a:p>
          <a:p>
            <a:r>
              <a:rPr lang="en-GB" dirty="0"/>
              <a:t>Already in touch with the trinity centre to go in and take photos for reference.</a:t>
            </a:r>
          </a:p>
          <a:p>
            <a:r>
              <a:rPr lang="en-GB" dirty="0"/>
              <a:t>Attempting to get in touch with </a:t>
            </a:r>
            <a:r>
              <a:rPr lang="en-GB" dirty="0" err="1"/>
              <a:t>lakota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2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Eddie</a:t>
            </a:r>
          </a:p>
          <a:p>
            <a:r>
              <a:rPr lang="en-GB">
                <a:cs typeface="Calibri"/>
              </a:rPr>
              <a:t>-Art Style</a:t>
            </a:r>
          </a:p>
          <a:p>
            <a:r>
              <a:rPr lang="en-GB">
                <a:cs typeface="Calibri"/>
              </a:rPr>
              <a:t>The art style for the experience will be quite minima​l, with textures being quite simplistic. Generally smooth simplistic colours rather than detailed textures.</a:t>
            </a:r>
          </a:p>
          <a:p>
            <a:r>
              <a:rPr lang="en-GB">
                <a:cs typeface="Calibri"/>
              </a:rPr>
              <a:t>- Characters </a:t>
            </a:r>
            <a:endParaRPr lang="en-GB"/>
          </a:p>
          <a:p>
            <a:r>
              <a:rPr lang="en-GB">
                <a:cs typeface="Calibri"/>
              </a:rPr>
              <a:t>Characters will be ghostly ethereal shapes rather than 3D models. They will consist of particle systems in the shape humanoid characters.</a:t>
            </a:r>
          </a:p>
          <a:p>
            <a:r>
              <a:rPr lang="en-GB">
                <a:cs typeface="Calibri"/>
              </a:rPr>
              <a:t>-Low Poly Environments</a:t>
            </a:r>
          </a:p>
          <a:p>
            <a:r>
              <a:rPr lang="en-GB">
                <a:cs typeface="Calibri"/>
              </a:rPr>
              <a:t>The venue environments will be quite simplistic models with a relatively low polygon count, this is far easier to make it aesthetically pleasing than attempting to create highly detailed environments.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77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Harry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Interacttion</a:t>
            </a:r>
            <a:r>
              <a:rPr lang="en-GB" dirty="0"/>
              <a:t> with Jukebox to choose venue/Music</a:t>
            </a:r>
          </a:p>
          <a:p>
            <a:pPr marL="171450" indent="-171450">
              <a:buFontTx/>
              <a:buChar char="-"/>
            </a:pPr>
            <a:r>
              <a:rPr lang="en-GB" dirty="0"/>
              <a:t>Lobby scene </a:t>
            </a:r>
          </a:p>
          <a:p>
            <a:pPr marL="171450" indent="-171450">
              <a:buFontTx/>
              <a:buChar char="-"/>
            </a:pPr>
            <a:r>
              <a:rPr lang="en-GB" dirty="0"/>
              <a:t>Flavour interaction – Pick up items such as drinks etc.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Mike</a:t>
            </a:r>
          </a:p>
          <a:p>
            <a:r>
              <a:rPr lang="en-GB" dirty="0"/>
              <a:t>- As its quite a specific thing we’re covering we want to make it as accurate as possible – heavily researched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mentioned, in touch with Trinity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Looked into the Limina/catapult report about their content formats – seen in our GDD</a:t>
            </a:r>
          </a:p>
          <a:p>
            <a:pPr marL="171450" indent="-171450">
              <a:buFontTx/>
              <a:buChar char="-"/>
            </a:pPr>
            <a:r>
              <a:rPr lang="en-GB" dirty="0"/>
              <a:t>Using Bristol </a:t>
            </a:r>
            <a:r>
              <a:rPr lang="en-GB" dirty="0" err="1"/>
              <a:t>uni’s</a:t>
            </a:r>
            <a:r>
              <a:rPr lang="en-GB" dirty="0"/>
              <a:t> archive to find research about our genres</a:t>
            </a:r>
          </a:p>
          <a:p>
            <a:pPr marL="171450" indent="-171450">
              <a:buFontTx/>
              <a:buChar char="-"/>
            </a:pPr>
            <a:r>
              <a:rPr lang="en-GB" dirty="0"/>
              <a:t>7Dec is a project encompassing Bristol’s music history, lots of relevant info</a:t>
            </a:r>
          </a:p>
          <a:p>
            <a:pPr marL="171450" indent="-171450">
              <a:buFontTx/>
              <a:buChar char="-"/>
            </a:pPr>
            <a:r>
              <a:rPr lang="en-GB" dirty="0"/>
              <a:t>-Centre for history of music in Britain, the empire and the </a:t>
            </a:r>
            <a:r>
              <a:rPr lang="en-GB" dirty="0" err="1"/>
              <a:t>commonweath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/>
              <a:t>Back in My Rave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sz="1800"/>
              <a:t>Eddie Waite, Connor Davey, Michael Ratcliffe, Harry </a:t>
            </a:r>
            <a:r>
              <a:rPr lang="en-US" sz="1800" err="1"/>
              <a:t>Sollis</a:t>
            </a:r>
            <a:r>
              <a:rPr lang="en-US" sz="1800"/>
              <a:t>, Pearce Jennings.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95B7-534D-4505-97E8-477734EE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F02B-191A-4F5F-9BA1-40889F06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07565"/>
            <a:ext cx="10018713" cy="3124201"/>
          </a:xfrm>
        </p:spPr>
        <p:txBody>
          <a:bodyPr/>
          <a:lstStyle/>
          <a:p>
            <a:r>
              <a:rPr lang="en-US" dirty="0"/>
              <a:t>Bristol music archive</a:t>
            </a:r>
          </a:p>
          <a:p>
            <a:r>
              <a:rPr lang="en-US" dirty="0"/>
              <a:t>Bristol Uni CHOMBEC</a:t>
            </a:r>
          </a:p>
          <a:p>
            <a:r>
              <a:rPr lang="en-US" dirty="0"/>
              <a:t>Limina research on target audience</a:t>
            </a:r>
          </a:p>
          <a:p>
            <a:r>
              <a:rPr lang="en-US" dirty="0"/>
              <a:t>Seven decades of sound</a:t>
            </a:r>
          </a:p>
          <a:p>
            <a:r>
              <a:rPr lang="en-US" dirty="0"/>
              <a:t>Viewing venues for reference</a:t>
            </a:r>
          </a:p>
        </p:txBody>
      </p:sp>
    </p:spTree>
    <p:extLst>
      <p:ext uri="{BB962C8B-B14F-4D97-AF65-F5344CB8AC3E}">
        <p14:creationId xmlns:p14="http://schemas.microsoft.com/office/powerpoint/2010/main" val="45874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E04F-4DF3-4A5E-9A0D-F743B859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Research -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84B8-D23C-4402-9E0A-D87055B5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Questions related to their experiences</a:t>
            </a:r>
          </a:p>
          <a:p>
            <a:r>
              <a:rPr lang="en-US"/>
              <a:t>Direct recording of interviews</a:t>
            </a:r>
          </a:p>
          <a:p>
            <a:r>
              <a:rPr lang="en-US"/>
              <a:t>Voiced retelling of recordings</a:t>
            </a:r>
          </a:p>
        </p:txBody>
      </p:sp>
    </p:spTree>
    <p:extLst>
      <p:ext uri="{BB962C8B-B14F-4D97-AF65-F5344CB8AC3E}">
        <p14:creationId xmlns:p14="http://schemas.microsoft.com/office/powerpoint/2010/main" val="114174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23A9-7215-405F-9661-0879F2FB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997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82" y="668947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What is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1" y="3065129"/>
            <a:ext cx="7243603" cy="2777456"/>
          </a:xfrm>
        </p:spPr>
        <p:txBody>
          <a:bodyPr anchor="t">
            <a:normAutofit/>
          </a:bodyPr>
          <a:lstStyle/>
          <a:p>
            <a:r>
              <a:rPr lang="en-US" sz="1800" dirty="0"/>
              <a:t>A VR experience that will throw the user into the music scenes of Bristol and the underground genres that came along with it over the years, (1970s-2010s) and how it has changed.</a:t>
            </a:r>
          </a:p>
          <a:p>
            <a:endParaRPr lang="en-US" sz="1800" dirty="0"/>
          </a:p>
          <a:p>
            <a:r>
              <a:rPr lang="en-US" sz="1800" dirty="0"/>
              <a:t>The user will have a choice of which music genre to experience inside a particular venue, which will be accompanied by an extract from a person that had first-hand experience with the venue/music scene.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AA2BC-D3F3-4BA1-96BD-3C70BD5045E5}"/>
              </a:ext>
            </a:extLst>
          </p:cNvPr>
          <p:cNvSpPr txBox="1"/>
          <p:nvPr/>
        </p:nvSpPr>
        <p:spPr>
          <a:xfrm>
            <a:off x="1018082" y="2230735"/>
            <a:ext cx="499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A narrative driven, music experience </a:t>
            </a:r>
          </a:p>
        </p:txBody>
      </p:sp>
      <p:pic>
        <p:nvPicPr>
          <p:cNvPr id="1028" name="Picture 4" descr="Image result for lakota club interior">
            <a:extLst>
              <a:ext uri="{FF2B5EF4-FFF2-40B4-BE49-F238E27FC236}">
                <a16:creationId xmlns:a16="http://schemas.microsoft.com/office/drawing/2014/main" id="{0AC53C20-D4D4-4352-BA76-1FBD9E79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021" y="468313"/>
            <a:ext cx="42862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9F66-6FBA-4ADB-8913-E0FBA9A2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Why have we chosen this idea?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44FFD-C4B4-43BC-93A5-F20A472DDF8B}"/>
              </a:ext>
            </a:extLst>
          </p:cNvPr>
          <p:cNvSpPr txBox="1"/>
          <p:nvPr/>
        </p:nvSpPr>
        <p:spPr>
          <a:xfrm>
            <a:off x="1333850" y="2516697"/>
            <a:ext cx="924466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To teach those who are unaware of the depth of Bristol's music scene</a:t>
            </a: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/>
              <a:t>Demonstrate the change in music and culture that was inherent to each era</a:t>
            </a: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/>
              <a:t>Give real life context, through first person accounts</a:t>
            </a: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/>
              <a:t>Provide a nostalgic look back for those who did experience these events</a:t>
            </a: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Symbol"/>
              <a:buChar char="•"/>
            </a:pPr>
            <a:r>
              <a:rPr lang="en-GB">
                <a:ea typeface="+mn-lt"/>
                <a:cs typeface="+mn-lt"/>
              </a:rPr>
              <a:t>Take the user on an experience that is visually entertaining and pleasing to listen to, that captures the essence of what being at these gigs/events was like</a:t>
            </a:r>
            <a:br>
              <a:rPr lang="en-GB">
                <a:ea typeface="+mn-lt"/>
                <a:cs typeface="+mn-lt"/>
              </a:rPr>
            </a:br>
            <a:endParaRPr lang="en-GB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27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BD67-04DB-4D5A-B8CA-FF5D244E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CB80-448E-4955-A757-61CBA3407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Will take the form of a guided tour for each scene</a:t>
            </a:r>
          </a:p>
          <a:p>
            <a:r>
              <a:rPr lang="en-US"/>
              <a:t>Linear experience relevant to the chosen music genre</a:t>
            </a:r>
          </a:p>
          <a:p>
            <a:r>
              <a:rPr lang="en-US"/>
              <a:t>Structured through a voiced narrator, accompanied by first-hand accounts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4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94D0-17A7-4540-B819-F654D10A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Music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3F4D-996D-478D-9774-91BC3C92C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Punk</a:t>
            </a:r>
          </a:p>
          <a:p>
            <a:r>
              <a:rPr lang="en-GB" dirty="0"/>
              <a:t>Reggae</a:t>
            </a:r>
            <a:endParaRPr lang="en-US" dirty="0"/>
          </a:p>
          <a:p>
            <a:r>
              <a:rPr lang="en-GB" dirty="0"/>
              <a:t>Hip-hop</a:t>
            </a:r>
          </a:p>
          <a:p>
            <a:r>
              <a:rPr lang="en-GB" dirty="0"/>
              <a:t>Rave Music</a:t>
            </a:r>
          </a:p>
        </p:txBody>
      </p:sp>
      <p:pic>
        <p:nvPicPr>
          <p:cNvPr id="4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4485C3-3429-4D29-A6B5-9CFCCAC5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22" y="776029"/>
            <a:ext cx="2975517" cy="2044208"/>
          </a:xfrm>
          <a:prstGeom prst="rect">
            <a:avLst/>
          </a:prstGeom>
        </p:spPr>
      </p:pic>
      <p:pic>
        <p:nvPicPr>
          <p:cNvPr id="6" name="Picture 6" descr="A group of people playing instruments and performing on a stage&#10;&#10;Description generated with very high confidence">
            <a:extLst>
              <a:ext uri="{FF2B5EF4-FFF2-40B4-BE49-F238E27FC236}">
                <a16:creationId xmlns:a16="http://schemas.microsoft.com/office/drawing/2014/main" id="{DF7A37E3-A266-4516-AC3F-801155F4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644" y="2317821"/>
            <a:ext cx="2975517" cy="1990041"/>
          </a:xfrm>
          <a:prstGeom prst="rect">
            <a:avLst/>
          </a:prstGeom>
        </p:spPr>
      </p:pic>
      <p:pic>
        <p:nvPicPr>
          <p:cNvPr id="8" name="Picture 8" descr="A group of people on a stage with a crowd watching&#10;&#10;Description generated with high confidence">
            <a:extLst>
              <a:ext uri="{FF2B5EF4-FFF2-40B4-BE49-F238E27FC236}">
                <a16:creationId xmlns:a16="http://schemas.microsoft.com/office/drawing/2014/main" id="{47F3B948-5B78-43C4-ADB1-0D45FF15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644" y="4148970"/>
            <a:ext cx="2975517" cy="199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0E68-A368-4A81-9E61-E8371971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Setting - 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E2B5F-EBFD-468A-B8A0-3ED9611B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Trinity Centre – Hip-hop</a:t>
            </a:r>
          </a:p>
          <a:p>
            <a:r>
              <a:rPr lang="en-GB"/>
              <a:t>Colston Hall - Punk</a:t>
            </a:r>
          </a:p>
          <a:p>
            <a:r>
              <a:rPr lang="en-GB"/>
              <a:t>Cosies - Reggae</a:t>
            </a:r>
          </a:p>
          <a:p>
            <a:r>
              <a:rPr lang="en-GB"/>
              <a:t>Lakota – Rave Music</a:t>
            </a:r>
          </a:p>
        </p:txBody>
      </p:sp>
      <p:pic>
        <p:nvPicPr>
          <p:cNvPr id="4" name="Picture 4" descr="A store front at night&#10;&#10;Description generated with high confidence">
            <a:extLst>
              <a:ext uri="{FF2B5EF4-FFF2-40B4-BE49-F238E27FC236}">
                <a16:creationId xmlns:a16="http://schemas.microsoft.com/office/drawing/2014/main" id="{246506E9-0582-4A7E-B6F6-CFE87053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76" y="506544"/>
            <a:ext cx="3751384" cy="1967718"/>
          </a:xfrm>
          <a:prstGeom prst="rect">
            <a:avLst/>
          </a:prstGeom>
        </p:spPr>
      </p:pic>
      <p:pic>
        <p:nvPicPr>
          <p:cNvPr id="6" name="Picture 6" descr="A group of people on a stage&#10;&#10;Description generated with very high confidence">
            <a:extLst>
              <a:ext uri="{FF2B5EF4-FFF2-40B4-BE49-F238E27FC236}">
                <a16:creationId xmlns:a16="http://schemas.microsoft.com/office/drawing/2014/main" id="{24E9445D-D46C-4ED5-9EBC-517BBA5C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815" y="2238106"/>
            <a:ext cx="2743200" cy="1824228"/>
          </a:xfrm>
          <a:prstGeom prst="rect">
            <a:avLst/>
          </a:prstGeom>
        </p:spPr>
      </p:pic>
      <p:pic>
        <p:nvPicPr>
          <p:cNvPr id="8" name="Picture 8" descr="A group of people in a dark room&#10;&#10;Description generated with high confidence">
            <a:extLst>
              <a:ext uri="{FF2B5EF4-FFF2-40B4-BE49-F238E27FC236}">
                <a16:creationId xmlns:a16="http://schemas.microsoft.com/office/drawing/2014/main" id="{E587F65E-4620-4AD8-9502-166BCE574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23" y="3775617"/>
            <a:ext cx="2891882" cy="21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1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76F1-5B61-4072-A88C-7C2432C7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Visual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F0BF2-E4EC-4319-ADA9-884D8594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Minimal Art Style</a:t>
            </a:r>
          </a:p>
          <a:p>
            <a:r>
              <a:rPr lang="en-GB"/>
              <a:t>Ethereal based characters</a:t>
            </a:r>
          </a:p>
          <a:p>
            <a:r>
              <a:rPr lang="en-GB"/>
              <a:t>Low detail environments</a:t>
            </a:r>
          </a:p>
          <a:p>
            <a:endParaRPr lang="en-GB"/>
          </a:p>
        </p:txBody>
      </p:sp>
      <p:pic>
        <p:nvPicPr>
          <p:cNvPr id="4" name="Picture 4" descr="A picture containing dark, looking, lit, smoke&#10;&#10;Description generated with very high confidence">
            <a:extLst>
              <a:ext uri="{FF2B5EF4-FFF2-40B4-BE49-F238E27FC236}">
                <a16:creationId xmlns:a16="http://schemas.microsoft.com/office/drawing/2014/main" id="{1AEFEA39-B9BD-4923-9D87-E728C64F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39" y="682083"/>
            <a:ext cx="2743200" cy="2743200"/>
          </a:xfrm>
          <a:prstGeom prst="rect">
            <a:avLst/>
          </a:prstGeom>
        </p:spPr>
      </p:pic>
      <p:pic>
        <p:nvPicPr>
          <p:cNvPr id="6" name="Picture 6" descr="A large room&#10;&#10;Description generated with very high confidence">
            <a:extLst>
              <a:ext uri="{FF2B5EF4-FFF2-40B4-BE49-F238E27FC236}">
                <a16:creationId xmlns:a16="http://schemas.microsoft.com/office/drawing/2014/main" id="{8DD57389-4620-4190-84CD-BF722D0BB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50" y="3700453"/>
            <a:ext cx="3849029" cy="21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7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07B6-0A01-426C-8E80-C5325FD3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</a:p>
        </p:txBody>
      </p:sp>
      <p:pic>
        <p:nvPicPr>
          <p:cNvPr id="4" name="VR prototype3">
            <a:hlinkClick r:id="" action="ppaction://media"/>
            <a:extLst>
              <a:ext uri="{FF2B5EF4-FFF2-40B4-BE49-F238E27FC236}">
                <a16:creationId xmlns:a16="http://schemas.microsoft.com/office/drawing/2014/main" id="{820EAD7E-8271-4871-A13F-60C154A33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9A35-376D-494B-8133-AC998C8E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Interactivity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08C8D-0B86-41F9-BA99-C9788B8A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Minimal interaction</a:t>
            </a:r>
          </a:p>
          <a:p>
            <a:r>
              <a:rPr lang="en-US"/>
              <a:t>Lobby scene</a:t>
            </a:r>
          </a:p>
          <a:p>
            <a:r>
              <a:rPr lang="en-US"/>
              <a:t>Primarily linear, with </a:t>
            </a:r>
            <a:r>
              <a:rPr lang="en-US" err="1"/>
              <a:t>flavour</a:t>
            </a:r>
            <a:r>
              <a:rPr lang="en-US"/>
              <a:t> interaction</a:t>
            </a:r>
          </a:p>
        </p:txBody>
      </p:sp>
      <p:pic>
        <p:nvPicPr>
          <p:cNvPr id="4" name="Picture 4" descr="A picture containing sitting, clock, table, tower&#10;&#10;Description generated with very high confidence">
            <a:extLst>
              <a:ext uri="{FF2B5EF4-FFF2-40B4-BE49-F238E27FC236}">
                <a16:creationId xmlns:a16="http://schemas.microsoft.com/office/drawing/2014/main" id="{ADC92519-80B8-4C22-8921-D9A38181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56" y="987742"/>
            <a:ext cx="4843346" cy="323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9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712</Words>
  <Application>Microsoft Office PowerPoint</Application>
  <PresentationFormat>Widescreen</PresentationFormat>
  <Paragraphs>109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Symbol</vt:lpstr>
      <vt:lpstr>Parallax</vt:lpstr>
      <vt:lpstr>Back in My Rave</vt:lpstr>
      <vt:lpstr>What is this Project?</vt:lpstr>
      <vt:lpstr>Why have we chosen this idea? </vt:lpstr>
      <vt:lpstr>Narrative</vt:lpstr>
      <vt:lpstr>Music Genres</vt:lpstr>
      <vt:lpstr>Setting -  Venues</vt:lpstr>
      <vt:lpstr>Visual Style</vt:lpstr>
      <vt:lpstr>Prototype</vt:lpstr>
      <vt:lpstr>Interactivity</vt:lpstr>
      <vt:lpstr>Research</vt:lpstr>
      <vt:lpstr>User Research - Interviews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2019-12-10T15:21:32Z</dcterms:created>
  <dcterms:modified xsi:type="dcterms:W3CDTF">2019-12-12T09:48:27Z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0x010100B03245430481B34EA91C718A3354673B</vt:lpwstr>
  </property>
</Properties>
</file>